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bc66a811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bc66a811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bc66a81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bc66a81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Serialization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7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Saving entire data structures (objects) in Java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Turned into something called a byte stream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Can be used with some other languages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Alternative to writing to a text file, easier for some people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E.g. How do we write a BST with left and right nodes into text?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Deserialize</a:t>
            </a:r>
            <a:r>
              <a:rPr lang="en">
                <a:solidFill>
                  <a:schemeClr val="dk1"/>
                </a:solidFill>
              </a:rPr>
              <a:t> on startup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Serialize </a:t>
            </a:r>
            <a:r>
              <a:rPr lang="en">
                <a:solidFill>
                  <a:schemeClr val="dk1"/>
                </a:solidFill>
              </a:rPr>
              <a:t>as often as you like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Only on quit? With every change? How to deal with crashes?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For your mains to work you need to have an initial set of data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Make a create/populate/seed file that creates the initial data and then serialise the databases or write them to text files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Also useful to reset a database after doing testing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Seed files are not graded but still submit them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Seeding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Syntax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-76200" y="1762075"/>
            <a:ext cx="492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90">
                <a:solidFill>
                  <a:schemeClr val="dk1"/>
                </a:solidFill>
              </a:rPr>
              <a:t>Serialization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FileOutputStream file = new FileOutputStream("filename.ser");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ObjectOutputStream out = new ObjectOutputStream(file);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out.writeObject(objectName);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out.close();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file.close();</a:t>
            </a:r>
            <a:endParaRPr sz="1190">
              <a:solidFill>
                <a:schemeClr val="dk1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4572000" y="1762075"/>
            <a:ext cx="4608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90">
                <a:solidFill>
                  <a:schemeClr val="dk1"/>
                </a:solidFill>
              </a:rPr>
              <a:t>Des</a:t>
            </a:r>
            <a:r>
              <a:rPr b="1" lang="en" sz="1390">
                <a:solidFill>
                  <a:schemeClr val="dk1"/>
                </a:solidFill>
              </a:rPr>
              <a:t>erialization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FileInputStream file = new FileInputStream("</a:t>
            </a:r>
            <a:r>
              <a:rPr lang="en" sz="1190">
                <a:solidFill>
                  <a:schemeClr val="dk1"/>
                </a:solidFill>
              </a:rPr>
              <a:t>filename</a:t>
            </a:r>
            <a:r>
              <a:rPr lang="en" sz="1190">
                <a:solidFill>
                  <a:schemeClr val="dk1"/>
                </a:solidFill>
              </a:rPr>
              <a:t>.ser");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ObjectInputStream in = new ObjectInputStream(file);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objectName </a:t>
            </a:r>
            <a:r>
              <a:rPr lang="en" sz="1190">
                <a:solidFill>
                  <a:schemeClr val="dk1"/>
                </a:solidFill>
              </a:rPr>
              <a:t>= (Classname)in.readObject();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in.close();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file.close();</a:t>
            </a:r>
            <a:endParaRPr sz="1190">
              <a:solidFill>
                <a:schemeClr val="dk1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2337175" y="1017725"/>
            <a:ext cx="4469700" cy="7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import java.io.*; //In the main file</a:t>
            </a:r>
            <a:endParaRPr sz="1190">
              <a:solidFill>
                <a:schemeClr val="dk1"/>
              </a:solidFill>
            </a:endParaRPr>
          </a:p>
          <a:p>
            <a:pPr indent="-304165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Char char="●"/>
            </a:pPr>
            <a:r>
              <a:rPr lang="en" sz="1190">
                <a:solidFill>
                  <a:schemeClr val="dk1"/>
                </a:solidFill>
              </a:rPr>
              <a:t>public class Classname implements java.io.Serializable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